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12.11.2023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12.11.2023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12.11.2023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arant.ru/products/ipo/prime/doc/405234611/" TargetMode="Externa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old-firo.ranepa.ru/navigator-programm-do" TargetMode="External"/><Relationship Id="rId2" Type="http://schemas.openxmlformats.org/officeDocument/2006/relationships/hyperlink" Target="https://fgos.ru/fgos/fgos-do/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garant.ru/products/ipo/prime/doc/405942493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arant.ru/products/ipo/prime/doc/405942493/" TargetMode="External"/><Relationship Id="rId2" Type="http://schemas.openxmlformats.org/officeDocument/2006/relationships/hyperlink" Target="https://fgos.ru/fgos/fgos-do/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arant.ru/products/ipo/prime/doc/405942493/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arant.ru/products/ipo/prime/doc/405942493/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8534400" cy="973266"/>
          </a:xfrm>
          <a:solidFill>
            <a:srgbClr val="92D050"/>
          </a:solidFill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Родителям </a:t>
            </a:r>
            <a:r>
              <a:rPr lang="ru-RU" b="1" dirty="0" smtClean="0"/>
              <a:t>о ФОП ДО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428596" y="1643050"/>
            <a:ext cx="8429684" cy="123110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 1 сентября 2023 года все детские сады, в том числе  и наш детский сад, начали работать по-новому.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 смену устаревшим за 10 лет образовательным стандартам пришла новая программа. Теперь дошколят будут не только развивать и обучать, но и формировать важные духовные ценности, гражданскую активность и патриотизм.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428596" y="2714620"/>
            <a:ext cx="8215370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 сентябре 2022 года президент 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2"/>
              </a:rPr>
              <a:t>подписал изменения в закон «Об образовании».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А также заявил, что нужно создать в стране единое образовательное пространство, которое будет учитывать национальное многообразие и духовно-нравственные ценности жителей России. Проще говоря, чтобы в Москве, Владивостоке, Красноярске и других регионах дошколята получали равноценное и качественное образование с опорой на национально-культурные традиции.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428596" y="4000504"/>
            <a:ext cx="7929618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Уже спустя месяц Министерство просвещения разработало проект, а в ноябре утвердило новую Федеральную образовательную программу дошкольного образования — ФОП ДО. В ней указаны базовые требования к объему, содержанию и результатам работы в детсадах: какие методики использовать в процессе обучения и воспитания, сколько времени отводить на те или иные мероприятия, какие навыки должны сформироваться у ребенка к определенному возрасту.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428596" y="5429264"/>
            <a:ext cx="8286808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Что касается </a:t>
            </a:r>
            <a:r>
              <a:rPr kumimoji="0" lang="ru-RU" sz="14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основного ориентира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то предполагается, что с внедрением ФОП ДО упор будет сделан на воспитание и развитие ребенка как гражданина Российской Федерации, а также на приобщение к духовным и культурным ценностям российского народа.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642910" y="642918"/>
            <a:ext cx="8072494" cy="4278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Что в итоге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 1 сентября 2023 года все детские сады начали работать по новой Федеральной образовательной программе дошкольных учреждений — ФОП ДО.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ФОП во многом дублирует ФГОС, по которым сады работали ранее. Из основных новшеств — расширенные нормативы и ориентиры возможных достижений детей к определенному возрасту в пяти областях: от познавательного до физического развития. Кроме того, норматив включает перечень рекомендуемой литературы, музыки, мультфильмов, а также основных государственных и народных праздников.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Внедрение ФОП должно дать детям в разных регионах страны равный доступ к качественному дошкольному образованию с ориентиром на воспитание и развитие ребенка как гражданина Российской Федерации. В итоге это должно способствовать более полноценной и успешной подготовке к школе и жизни в целом.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357158" y="428604"/>
            <a:ext cx="8429684" cy="535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Последний раз программа дошкольного образования менялась в 2013 году, тогда были приняты 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2"/>
              </a:rPr>
              <a:t>федеральные государственные образовательные стандарты — ФГОС.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Именно по ним до сентября 2023 года работали детские сады.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ФГОС позволяли каждому учреждению выбирать программу дошкольного образования и даже создавать собственную, сохраняя пропорции: 60% базовой программы и 40% изменений. Это дало толчок к появлению 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3"/>
              </a:rPr>
              <a:t>44 авторских программ дошкольного образования.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Среди самых популярных — «Детский сад по системе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Монтессори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», «Золотой ключик», «Истоки».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ФОП ДО сохранила такую возможность: 60% должно быть взято из Федеральной образовательной программы, оставшиеся 40% можно формировать по своему усмотрению. Так детские сады могут ориентироваться на специфику национальных, региональных и других условий. При этом авторская часть программы 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4"/>
              </a:rPr>
              <a:t>должна соответствовать ФОП ДО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по содержанию и планируемым результатам.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Новая программа во многом дублирует ФГОС. Но содержательный раздел существенно расширился — он уточняет ключевые подходы в дошкольном образовании и целевые ориентиры развития для каждого возраста.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500034" y="214290"/>
            <a:ext cx="7929618" cy="3877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Расскажу об основных новшествах, которые внесли авторы программы.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Заменили возрастные группы на этапы по году рождения.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Во ФГОС были прописаны 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2"/>
              </a:rPr>
              <a:t>нормативы для возрастных групп: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младенческий возраст — с двух месяцев до года, ранний — с года до трех, дошкольный — с трех до семи лет. Новая программа предлагает 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3"/>
              </a:rPr>
              <a:t>нормативы для каждого дошкольного возраста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— год, два, три, четыре и так далее, до поступления в школу. Предполагается, что это поможет точнее адаптировать образовательный процесс к возрастным особенностям детской психики.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Расширили и конкретизировали нормативы и требования для каждого возраста.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Речь о пяти образовательных областях: «Физическое развитие», «Социально-коммуникативное развитие», «Познавательное развитие», «Речевое развитие», «Художественно-эстетическое развитие». Теперь для каждой возрастной группы 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3"/>
              </a:rPr>
              <a:t>указаны задачи и методы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педагогической диагностики, нормативы и результаты работы.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428596" y="3786190"/>
            <a:ext cx="7929618" cy="255454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Добавили список литературы, музыки и мультфильмов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которые 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3"/>
              </a:rPr>
              <a:t>рекомендуется смотреть и обсуждать с детьми.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Для самых маленьких разработчики документа советуют малые формы русского фольклора, русские народные сказки, детскую поэзию и прозу. Это помогает детям погрузиться в мир культуры и истории России, развивать кругозор.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 дошколят пяти-семи лет в списках анимационных произведений есть как старые мультфильмы — «Мешок яблок», «Крошка Енот», «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Маугли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», так и современные — например, режиссера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ХаяоМиядзаки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«Мой сосед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Тоторо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» и «Рыбка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Поньо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 утесе». А еще мультсериалы «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Смешарики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», «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Фиксики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», «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Монсики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», «Оранжевая корова» и другие.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357158" y="571480"/>
            <a:ext cx="821537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Дали перечень основных государственных и народных праздников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которые 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2"/>
              </a:rPr>
              <a:t>рекомендуется включать в план воспитательной работы.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Наряду с Днем защитника Отечества, Днем Победы и Днем государственного флага РФ дошкольников будут знакомить со следующими праздниками: День российского кино, Международный день художника, День разгрома советскими войсками немецко-фашистских войск в Сталинградской битве.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Воспитатели должны рассказывать детям об истории этих праздников и объяснять, кому или чему они посвящены, проводить тематические мероприятия. Например, перед Днем Победы дети могут делать из бумаги белых голубей, разучивать военные песни, встречаться с ветеранами.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Прописали требования к работе с особыми категориями детей.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Программа 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2"/>
              </a:rPr>
              <a:t>предусматривает поддержку детей с особыми образовательными потребностями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через индивидуальные и групповые занятия, развитие навыков и создание инклюзивной среды. Коррекционно-развивающая работа направлена на ребят, обучающихся по индивидуальному плану на основании медицинского заключения, а также детей мигрантов, у которых есть трудности с пониманием русского языка.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Указали требования к образовательному процессу и режиму дня.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2"/>
              </a:rPr>
              <a:t>Речь о продолжительности занятий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сна, прогулок, свободной игры и даже о перерывах на гимнастику, а также о дневной суммарной образовательной нагрузке.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9001125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    Основные </a:t>
            </a:r>
            <a:r>
              <a:rPr lang="ru-RU" b="1" dirty="0" smtClean="0"/>
              <a:t>цели ФОП ДО 2023 года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571472" y="1357298"/>
            <a:ext cx="7929618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2"/>
              </a:rPr>
              <a:t>Главная цель федеральной программы дошкольного образования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— разностороннее развитие дошкольников с учетом их возрастных и индивидуальных особенностей. В основе должны лежать духовно-нравственные ценности российского народа, исторические и национально-культурные традиции.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Чтобы достигнуть этой цели, перед воспитателями и педагогами будет стоять много задач. Вот основные: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приобщать детей к базовым ценностям российского народа — жизнь, достоинство, права и свободы человека, патриотизм, гражданственность и другие. Дальше расскажу об этом подробнее;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охранять и укреплять физическое и психическое здоровье детей, в том числе их эмоциональное благополучие;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обеспечивать развитие физических, личностных, нравственных качеств и основ патриотизма, интеллектуальных и художественно-творческих способностей;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обеспечить психолого-педагогическую поддержку семьи, а также повышать компетентность родителей в вопросах воспитания, обучения и развития, охраны и укрепления здоровья детей.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285720" y="214290"/>
            <a:ext cx="8501090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Какие ценности прививают детям .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Теперь работа в дошкольных учреждениях строится на принципах и ориентирах, которые учитывают систему ценностей российского народа и соответствуют возрасту детей. Перечислю направления воспитания, которые предусматривает ФОП ДО.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Патриотическое направление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В основе — любовь и уважение к своей стране, малой родине, ощущение принадлежности к своему народу.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Малышам до трех лет будут рассказывать, что такое Родина, учить проявлять привязанность к близким людям, бережно относиться к живому. В детях от шести лет начнут воспитывать патриотические чувства, уважение к Родине, а также к представителям разных национальностей и культур. Познакомят с гимном и Конституцией РФ.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Духовно-нравственное направление основано на таких ценностях, как доброта, забота о других и хорошие поступки. Это помогает детям понимать, что такое правильное и неправильное поведение.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Трехлетних малышей научат проявлять сочувствие и делать добрые дела. К семи годам ребенок должен уметь отличать хорошее от плохого, уважать семейные и общественные ценности. А еще — принимать правильные моральные решения и при необходимости просить совета у взрослых.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Социальное воспитание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направлено на формирование доброжелательного отношения к семье, другим людям, развитие навыков сотрудничества, а также культуры поведения.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 трем годам малыш обычно умеет радоваться, когда его хвалят, и грустить, когда его критикуют. Интересуется другими детьми и способен играть с ними без конфликтов. К завершению программы дошкольников научат отвечать за свои действия, уважать различия между людьми, культурно общаться, уметь слушать и взаимодействовать с другими — будь то взрослые или дети.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142844" y="142852"/>
            <a:ext cx="8858248" cy="6247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Познавательное воспитание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направлено на развитие у ребенка ценности знаний, помогает осваивать и формировать целостную картину мира. Это развивает в том числе самостоятельность.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 трем годам ребенок любознателен и активен. Его интересует все, что происходит вокруг. В семилетках будут пробуждать интерес к различным формам самовыражения, включая творческие: быть активным и инициативным в учебе, игре и жизни в целом.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Физическое и оздоровительное направление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приобщает к здоровому образу жизни. Оно также включает умение заботиться о себе и соблюдать правила безопасности.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Трехлетний ребенок начнет осваивать азы здорового образа жизни, такие как физические упражнения, утренняя гимнастика и личная гигиена. К завершению программы его научат заботиться о своем здоровье и понимать важность физической активности, познакомят с некоторыми видами спорта и заинтересуют подвижными играми.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Трудовое направление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помогает формировать ответственность, самостоятельность и стремление приносить пользу людям через труд.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Согласно документу, трехлетнего ребенка воспитатели будут учить поддерживать порядок вокруг себя, стремиться помогать старшим, выполнять доступные ему задачи. Семилетний должен понимать, что труд важен и в семье, и в обществе, а также уважать труд других.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Эстетическое воспитание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развивает правильное отношение к красоте в разных проявлениях. Оно воспитывает художественный вкус и обогащает личность ребенка через искусство и красоту окружающего мира.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Трехлетний ребенок должен интересоваться красотой того, что его окружает, а также проявлять способности к разным видам творчества. Выпускник детского сада — воспринимать и чувствовать прекрасное в повседневной жизни, в природе, в поступках других людей и в искусстве.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500034" y="642918"/>
            <a:ext cx="8215370" cy="452431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Плюсы и минусы новой программы ФОП ДО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 новой программы есть как положительные, так и отрицательные стороны. Сначала перечислю плюсы: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общий стандарт для всех детских садов. У дошколят будет равный доступ к качественному образованию независимо от места проживания;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нацеленность на подготовку к школе. Программа ориентирована на развитие у детей когнитивных и социальных навыков, а также навыков самообслуживания, которые облегчат переход в начальную школу;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инклюзивность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Будут учтены интересы детей с особыми потребностями, что обеспечит им равные с другими детьми возможности для образования и развития;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сотрудничество с родителями. ФОП ДО акцентирует внимание на взаимодействии с мамами и папами и вовлечении их в образовательный процесс.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428596" y="142853"/>
            <a:ext cx="8286808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Минусов, по ощущениям, больше. Вот они: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повышенная нагрузка. Программа насыщена занятиями — это может вызвать стресс и переутомление у детей;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оценка достижений. Система не учитывает индивидуальный подход к ребенку и не всегда соответствует духу дошкольного образования — особенно в частных садах, которые ориентированы на игровой подход и свободное творчество без рамок и оценок;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затраты на реализацию. Чтобы новая программа успешно заработала, детским учреждениям понадобятся учебные материалы, современное оборудование, доступ к образовательным ресурсам. Учитывая разное оснащение садов, на это может понадобиться весомое дополнительное финансирование;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переобучение педагогов. Внедрение новых образовательных методов может потребовать переподготовки воспитателей. Это займет время и увеличит нагрузку на сотрудников детсадов;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перегруженная программа мероприятий. ФОП ДО предусматривает более 40 праздников в год — в среднем по три-четыре в месяц. Это может создать дополнительную нагрузку на педагогов и не всегда соответствовать потребностям детей;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уменьшение времени на игры. Некоторые эксперты считают, что ФОП ДО слишком сосредотачивается на образовательных занятиях и подготовке к школе. Из-за этого у детей будет меньше времени для свободных игр, а это важно для развития дошколят.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50</TotalTime>
  <Words>428</Words>
  <PresentationFormat>Экран (4:3)</PresentationFormat>
  <Paragraphs>83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Официальная</vt:lpstr>
      <vt:lpstr>    Родителям о ФОП ДО </vt:lpstr>
      <vt:lpstr>Слайд 2</vt:lpstr>
      <vt:lpstr>Слайд 3</vt:lpstr>
      <vt:lpstr>Слайд 4</vt:lpstr>
      <vt:lpstr>     Основные цели ФОП ДО 2023 года 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Родителям о ФОП ДО </dc:title>
  <dc:creator>Komp</dc:creator>
  <cp:lastModifiedBy>Komp</cp:lastModifiedBy>
  <cp:revision>7</cp:revision>
  <dcterms:created xsi:type="dcterms:W3CDTF">2023-11-12T08:24:35Z</dcterms:created>
  <dcterms:modified xsi:type="dcterms:W3CDTF">2023-11-12T09:25:19Z</dcterms:modified>
</cp:coreProperties>
</file>